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0" r:id="rId8"/>
    <p:sldId id="267" r:id="rId9"/>
    <p:sldId id="274" r:id="rId10"/>
    <p:sldId id="273" r:id="rId11"/>
    <p:sldId id="262" r:id="rId12"/>
    <p:sldId id="268" r:id="rId13"/>
    <p:sldId id="266" r:id="rId14"/>
    <p:sldId id="263" r:id="rId15"/>
    <p:sldId id="269" r:id="rId16"/>
    <p:sldId id="264" r:id="rId17"/>
    <p:sldId id="270" r:id="rId18"/>
    <p:sldId id="272" r:id="rId19"/>
    <p:sldId id="271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DF5847-200F-4FF1-BBD3-5CA2F7734AD3}" type="datetimeFigureOut">
              <a:rPr lang="sr-Latn-CS" smtClean="0"/>
              <a:pPr/>
              <a:t>10.3.2013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1D94E0-4818-42C5-9496-9230602D7E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ip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Korisnik\Desktop\Tjedan mozga\10391667-running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500594" cy="4015705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557986" cy="356712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600976" cy="15716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85984" y="285728"/>
            <a:ext cx="6500858" cy="200026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5400" dirty="0" smtClean="0">
                <a:solidFill>
                  <a:srgbClr val="00B0F0"/>
                </a:solidFill>
                <a:latin typeface="Arial Black" pitchFamily="34" charset="0"/>
              </a:rPr>
              <a:t>VJEŽBE</a:t>
            </a:r>
            <a:r>
              <a:rPr lang="hr-HR" sz="5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hr-HR" sz="5400" dirty="0" smtClean="0">
                <a:solidFill>
                  <a:schemeClr val="accent1"/>
                </a:solidFill>
                <a:latin typeface="Arial Black" pitchFamily="34" charset="0"/>
              </a:rPr>
              <a:t>ZA </a:t>
            </a:r>
            <a:r>
              <a:rPr lang="hr-HR" sz="5400" dirty="0" smtClean="0">
                <a:solidFill>
                  <a:srgbClr val="FF3399"/>
                </a:solidFill>
                <a:latin typeface="Arial Black" pitchFamily="34" charset="0"/>
              </a:rPr>
              <a:t>MOZAK</a:t>
            </a:r>
            <a:endParaRPr lang="hr-HR" sz="5400" dirty="0">
              <a:solidFill>
                <a:srgbClr val="FF33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>
                <a:solidFill>
                  <a:srgbClr val="002060"/>
                </a:solidFill>
              </a:rPr>
              <a:t>4</a:t>
            </a:r>
            <a:r>
              <a:rPr lang="hr-HR" sz="4800" dirty="0" smtClean="0">
                <a:solidFill>
                  <a:srgbClr val="002060"/>
                </a:solidFill>
              </a:rPr>
              <a:t>!</a:t>
            </a:r>
            <a:endParaRPr lang="hr-HR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Korisnik\Desktop\Tjedan mozga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5"/>
            <a:ext cx="3071834" cy="4245885"/>
          </a:xfrm>
          <a:prstGeom prst="rect">
            <a:avLst/>
          </a:prstGeom>
          <a:noFill/>
        </p:spPr>
      </p:pic>
      <p:pic>
        <p:nvPicPr>
          <p:cNvPr id="1027" name="Picture 3" descr="C:\Users\Korisnik\Desktop\Tjedan mozga\indeksira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3"/>
            <a:ext cx="4357718" cy="3251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FF3399"/>
                </a:solidFill>
              </a:rPr>
              <a:t>5</a:t>
            </a:r>
            <a:r>
              <a:rPr lang="hr-HR" sz="4800" dirty="0" smtClean="0">
                <a:solidFill>
                  <a:srgbClr val="FF3399"/>
                </a:solidFill>
              </a:rPr>
              <a:t>!</a:t>
            </a:r>
            <a:endParaRPr lang="hr-HR" sz="4800" dirty="0">
              <a:solidFill>
                <a:srgbClr val="FF3399"/>
              </a:solidFill>
            </a:endParaRPr>
          </a:p>
        </p:txBody>
      </p:sp>
      <p:pic>
        <p:nvPicPr>
          <p:cNvPr id="7170" name="Picture 2" descr="C:\Users\Korisnik\Desktop\Tjedan mozga\Hookupspt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00108"/>
            <a:ext cx="1811259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4800" dirty="0" smtClean="0">
                <a:solidFill>
                  <a:srgbClr val="FFC000"/>
                </a:solidFill>
              </a:rPr>
              <a:t>ODLIČNO! </a:t>
            </a:r>
            <a:endParaRPr lang="hr-HR" sz="4800" dirty="0">
              <a:solidFill>
                <a:srgbClr val="FFC000"/>
              </a:solidFill>
            </a:endParaRPr>
          </a:p>
        </p:txBody>
      </p:sp>
      <p:pic>
        <p:nvPicPr>
          <p:cNvPr id="12292" name="Picture 4" descr="C:\Users\Korisnik\Desktop\Tjedan mozga\276002,xcitefun-welldon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884187" y="1527175"/>
            <a:ext cx="5339114" cy="4572000"/>
          </a:xfrm>
          <a:prstGeom prst="rect">
            <a:avLst/>
          </a:prstGeom>
          <a:noFill/>
        </p:spPr>
      </p:pic>
      <p:pic>
        <p:nvPicPr>
          <p:cNvPr id="12291" name="Picture 3" descr="C:\Users\Korisnik\Desktop\Tjedan mozga\stock-vector-cute-cartoon-brain-with-having-an-idea-vector-illustration-with-simple-gradients-all-in-a-single-90732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7166"/>
            <a:ext cx="1798209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>
                <a:solidFill>
                  <a:srgbClr val="FFC000"/>
                </a:solidFill>
              </a:rPr>
              <a:t>6</a:t>
            </a:r>
            <a:r>
              <a:rPr lang="hr-HR" sz="4800" dirty="0" smtClean="0">
                <a:solidFill>
                  <a:srgbClr val="FFC000"/>
                </a:solidFill>
              </a:rPr>
              <a:t> </a:t>
            </a:r>
            <a:r>
              <a:rPr lang="hr-HR" sz="4800" dirty="0" smtClean="0">
                <a:solidFill>
                  <a:srgbClr val="FFC000"/>
                </a:solidFill>
              </a:rPr>
              <a:t>!</a:t>
            </a:r>
            <a:endParaRPr lang="hr-HR" sz="4800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Korisnik\Desktop\Tjedan mozga\stock-photo-cartoon-marching-band-169594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12927"/>
            <a:ext cx="2928958" cy="3730651"/>
          </a:xfrm>
          <a:prstGeom prst="rect">
            <a:avLst/>
          </a:prstGeom>
          <a:noFill/>
        </p:spPr>
      </p:pic>
      <p:pic>
        <p:nvPicPr>
          <p:cNvPr id="10243" name="Picture 3" descr="C:\Users\Korisnik\Desktop\Tjedan mozga\DSC00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4034146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>
                <a:solidFill>
                  <a:srgbClr val="00B050"/>
                </a:solidFill>
              </a:rPr>
              <a:t>7</a:t>
            </a:r>
            <a:r>
              <a:rPr lang="hr-HR" sz="4800" dirty="0" smtClean="0">
                <a:solidFill>
                  <a:srgbClr val="00B050"/>
                </a:solidFill>
              </a:rPr>
              <a:t> </a:t>
            </a:r>
            <a:r>
              <a:rPr lang="hr-HR" sz="4800" dirty="0" smtClean="0">
                <a:solidFill>
                  <a:srgbClr val="00B050"/>
                </a:solidFill>
              </a:rPr>
              <a:t>!</a:t>
            </a:r>
            <a:endParaRPr lang="hr-HR" sz="48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Korisnik\Desktop\Tjedan mozga\HeartsatPlay_ResourceSite_HomePage_workinaction_cross-craw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2000264" cy="4695230"/>
          </a:xfrm>
          <a:prstGeom prst="rect">
            <a:avLst/>
          </a:prstGeom>
          <a:noFill/>
        </p:spPr>
      </p:pic>
      <p:pic>
        <p:nvPicPr>
          <p:cNvPr id="8195" name="Picture 3" descr="C:\Users\Korisnik\Desktop\Tjedan mozga\crosscrawl-169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85926"/>
            <a:ext cx="2414604" cy="4286280"/>
          </a:xfrm>
          <a:prstGeom prst="rect">
            <a:avLst/>
          </a:prstGeom>
          <a:noFill/>
        </p:spPr>
      </p:pic>
      <p:pic>
        <p:nvPicPr>
          <p:cNvPr id="6" name="Picture 3" descr="C:\Users\Korisnik\Desktop\Tjedan mozga\images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14620"/>
            <a:ext cx="1714512" cy="12842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800" dirty="0" smtClean="0">
                <a:solidFill>
                  <a:srgbClr val="92D050"/>
                </a:solidFill>
              </a:rPr>
              <a:t>IZVRSNO!</a:t>
            </a:r>
            <a:endParaRPr lang="hr-HR" sz="4800" dirty="0">
              <a:solidFill>
                <a:srgbClr val="92D050"/>
              </a:solidFill>
            </a:endParaRPr>
          </a:p>
        </p:txBody>
      </p:sp>
      <p:pic>
        <p:nvPicPr>
          <p:cNvPr id="13314" name="Picture 2" descr="C:\Users\Korisnik\Desktop\Tjedan mozga\images (1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3485795" cy="38441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hr-H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Korisnik\Desktop\Tjedan mozga\images (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609216" y="4214818"/>
            <a:ext cx="4249064" cy="2357454"/>
          </a:xfrm>
          <a:prstGeom prst="rect">
            <a:avLst/>
          </a:prstGeom>
          <a:noFill/>
        </p:spPr>
      </p:pic>
      <p:pic>
        <p:nvPicPr>
          <p:cNvPr id="9219" name="Picture 3" descr="C:\Users\Korisnik\Desktop\Tjedan mozga\braingym_3_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400301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Naš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3399"/>
                </a:solidFill>
              </a:rPr>
              <a:t>mozak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C000"/>
                </a:solidFill>
              </a:rPr>
              <a:t>je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B050"/>
                </a:solidFill>
              </a:rPr>
              <a:t>sada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punooo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JAČI!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4339" name="Picture 3" descr="C:\Users\Korisnik\Desktop\Tjedan mozga\mascot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4026293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3399"/>
                </a:solidFill>
              </a:rPr>
              <a:t>Uzmite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00B050"/>
                </a:solidFill>
              </a:rPr>
              <a:t>malo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70C0"/>
                </a:solidFill>
              </a:rPr>
              <a:t>vode </a:t>
            </a:r>
            <a:r>
              <a:rPr lang="hr-HR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hr-HR" dirty="0">
              <a:solidFill>
                <a:srgbClr val="FFC000"/>
              </a:solidFill>
            </a:endParaRPr>
          </a:p>
        </p:txBody>
      </p:sp>
      <p:pic>
        <p:nvPicPr>
          <p:cNvPr id="16386" name="Picture 2" descr="C:\Users\Korisnik\Desktop\Tjedan mozga\images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1571612"/>
            <a:ext cx="3908079" cy="4429156"/>
          </a:xfrm>
          <a:prstGeom prst="rect">
            <a:avLst/>
          </a:prstGeom>
          <a:noFill/>
        </p:spPr>
      </p:pic>
      <p:pic>
        <p:nvPicPr>
          <p:cNvPr id="16387" name="Picture 3" descr="C:\Users\Korisnik\Desktop\Tjedan mozga\well-d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929089" cy="29468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Jeste se umorili?</a:t>
            </a:r>
          </a:p>
          <a:p>
            <a:r>
              <a:rPr lang="hr-HR" dirty="0" smtClean="0">
                <a:solidFill>
                  <a:srgbClr val="00B0F0"/>
                </a:solidFill>
                <a:latin typeface="Britannic Bold" pitchFamily="34" charset="0"/>
              </a:rPr>
              <a:t>Koja vježba vam bila je najbolja?</a:t>
            </a:r>
          </a:p>
          <a:p>
            <a:r>
              <a:rPr lang="hr-HR" dirty="0" smtClean="0">
                <a:solidFill>
                  <a:srgbClr val="FF0000"/>
                </a:solidFill>
                <a:latin typeface="Britannic Bold" pitchFamily="34" charset="0"/>
              </a:rPr>
              <a:t>Koja vježba vam je bila najteža?</a:t>
            </a:r>
          </a:p>
          <a:p>
            <a:r>
              <a:rPr lang="hr-HR" dirty="0" smtClean="0">
                <a:solidFill>
                  <a:srgbClr val="00B050"/>
                </a:solidFill>
                <a:latin typeface="Britannic Bold" pitchFamily="34" charset="0"/>
              </a:rPr>
              <a:t>A najlakša?</a:t>
            </a:r>
            <a:endParaRPr lang="hr-HR" dirty="0">
              <a:solidFill>
                <a:srgbClr val="00B05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Ljudi</a:t>
            </a:r>
            <a:r>
              <a:rPr lang="hr-H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vježbaju</a:t>
            </a:r>
            <a:r>
              <a:rPr lang="hr-H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da</a:t>
            </a:r>
            <a:r>
              <a:rPr lang="hr-H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bi</a:t>
            </a:r>
            <a:r>
              <a:rPr lang="hr-H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bili</a:t>
            </a:r>
            <a:r>
              <a:rPr lang="hr-HR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hr-HR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jači</a:t>
            </a:r>
            <a:endParaRPr lang="hr-HR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 descr="C:\Users\Korisnik\Desktop\Tjedan mozga\exercise-cartoon-woma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1981200" cy="2857500"/>
          </a:xfrm>
          <a:prstGeom prst="rect">
            <a:avLst/>
          </a:prstGeom>
          <a:noFill/>
        </p:spPr>
      </p:pic>
      <p:pic>
        <p:nvPicPr>
          <p:cNvPr id="2051" name="Picture 3" descr="C:\Users\Korisnik\Desktop\Tjedan mozga\exercise_carto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42674"/>
            <a:ext cx="2571768" cy="3449933"/>
          </a:xfrm>
          <a:prstGeom prst="rect">
            <a:avLst/>
          </a:prstGeom>
          <a:noFill/>
        </p:spPr>
      </p:pic>
      <p:pic>
        <p:nvPicPr>
          <p:cNvPr id="2052" name="Picture 4" descr="C:\Users\Korisnik\Desktop\Tjedan mozga\11fc6b1498db1cc4c816bee26e46f7a6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71612"/>
            <a:ext cx="2343150" cy="1562100"/>
          </a:xfrm>
          <a:prstGeom prst="rect">
            <a:avLst/>
          </a:prstGeom>
          <a:noFill/>
        </p:spPr>
      </p:pic>
      <p:pic>
        <p:nvPicPr>
          <p:cNvPr id="2053" name="Picture 5" descr="C:\Users\Korisnik\Desktop\Tjedan mozga\playing-basketball_1366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857628"/>
            <a:ext cx="2643949" cy="2714644"/>
          </a:xfrm>
          <a:prstGeom prst="rect">
            <a:avLst/>
          </a:prstGeom>
          <a:noFill/>
        </p:spPr>
      </p:pic>
      <p:pic>
        <p:nvPicPr>
          <p:cNvPr id="2054" name="Picture 6" descr="C:\Users\Korisnik\Desktop\Tjedan mozga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572008"/>
            <a:ext cx="2257425" cy="2028825"/>
          </a:xfrm>
          <a:prstGeom prst="rect">
            <a:avLst/>
          </a:prstGeom>
          <a:noFill/>
        </p:spPr>
      </p:pic>
      <p:pic>
        <p:nvPicPr>
          <p:cNvPr id="2055" name="Picture 7" descr="C:\Users\Korisnik\Desktop\Tjedan mozga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857760"/>
            <a:ext cx="2928958" cy="1223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C00000"/>
                </a:solidFill>
              </a:rPr>
              <a:t>mozak </a:t>
            </a:r>
            <a:r>
              <a:rPr lang="hr-HR" dirty="0" smtClean="0">
                <a:solidFill>
                  <a:srgbClr val="00B050"/>
                </a:solidFill>
              </a:rPr>
              <a:t>možemo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ojačati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vježbanjem</a:t>
            </a:r>
            <a:r>
              <a:rPr lang="hr-HR" dirty="0" smtClean="0">
                <a:solidFill>
                  <a:srgbClr val="FF3399"/>
                </a:solidFill>
              </a:rPr>
              <a:t> !</a:t>
            </a:r>
            <a:endParaRPr lang="hr-HR" dirty="0">
              <a:solidFill>
                <a:srgbClr val="FF3399"/>
              </a:solidFill>
            </a:endParaRPr>
          </a:p>
        </p:txBody>
      </p:sp>
      <p:pic>
        <p:nvPicPr>
          <p:cNvPr id="3074" name="Picture 2" descr="C:\Users\Korisnik\Desktop\Tjedan mozga\brain-gym-exercis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143504" y="1643050"/>
            <a:ext cx="3657600" cy="4406900"/>
          </a:xfrm>
          <a:prstGeom prst="rect">
            <a:avLst/>
          </a:prstGeom>
          <a:noFill/>
        </p:spPr>
      </p:pic>
      <p:pic>
        <p:nvPicPr>
          <p:cNvPr id="3075" name="Picture 3" descr="C:\Users\Korisnik\Desktop\Tjedan mozga\Brain-Exerc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406686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Evo </a:t>
            </a:r>
            <a:r>
              <a:rPr lang="hr-HR" dirty="0" smtClean="0">
                <a:solidFill>
                  <a:srgbClr val="FFC000"/>
                </a:solidFill>
              </a:rPr>
              <a:t>kako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0" name="Picture 4" descr="C:\Users\Korisnik\Desktop\Tjedan mozga\stock-illustration-17728906-brain-think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4979981" cy="4822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>
                <a:solidFill>
                  <a:srgbClr val="FF3399"/>
                </a:solidFill>
              </a:rPr>
              <a:t>K</a:t>
            </a:r>
            <a:r>
              <a:rPr lang="hr-HR" sz="4800" dirty="0" smtClean="0">
                <a:solidFill>
                  <a:srgbClr val="FFC000"/>
                </a:solidFill>
              </a:rPr>
              <a:t>r</a:t>
            </a:r>
            <a:r>
              <a:rPr lang="hr-HR" sz="4800" dirty="0" smtClean="0">
                <a:solidFill>
                  <a:srgbClr val="00B050"/>
                </a:solidFill>
              </a:rPr>
              <a:t>e</a:t>
            </a:r>
            <a:r>
              <a:rPr lang="hr-HR" sz="4800" dirty="0" smtClean="0">
                <a:solidFill>
                  <a:srgbClr val="C00000"/>
                </a:solidFill>
              </a:rPr>
              <a:t>n</a:t>
            </a:r>
            <a:r>
              <a:rPr lang="hr-HR" sz="4800" dirty="0" smtClean="0">
                <a:solidFill>
                  <a:srgbClr val="92D050"/>
                </a:solidFill>
              </a:rPr>
              <a:t>i</a:t>
            </a:r>
            <a:r>
              <a:rPr lang="hr-HR" sz="4800" dirty="0" smtClean="0">
                <a:solidFill>
                  <a:srgbClr val="0070C0"/>
                </a:solidFill>
              </a:rPr>
              <a:t>m</a:t>
            </a:r>
            <a:r>
              <a:rPr lang="hr-HR" sz="4800" dirty="0" smtClean="0">
                <a:solidFill>
                  <a:srgbClr val="FF3399"/>
                </a:solidFill>
              </a:rPr>
              <a:t>o</a:t>
            </a:r>
            <a:r>
              <a:rPr lang="hr-HR" sz="4800" dirty="0" smtClean="0"/>
              <a:t> </a:t>
            </a:r>
            <a:r>
              <a:rPr lang="hr-HR" sz="4800" dirty="0" smtClean="0">
                <a:solidFill>
                  <a:srgbClr val="7030A0"/>
                </a:solidFill>
              </a:rPr>
              <a:t>v</a:t>
            </a:r>
            <a:r>
              <a:rPr lang="hr-HR" sz="4800" dirty="0" smtClean="0">
                <a:solidFill>
                  <a:srgbClr val="FFC000"/>
                </a:solidFill>
              </a:rPr>
              <a:t>j</a:t>
            </a:r>
            <a:r>
              <a:rPr lang="hr-HR" sz="4800" dirty="0" smtClean="0">
                <a:solidFill>
                  <a:srgbClr val="C00000"/>
                </a:solidFill>
              </a:rPr>
              <a:t>e</a:t>
            </a:r>
            <a:r>
              <a:rPr lang="hr-HR" sz="4800" dirty="0" smtClean="0">
                <a:solidFill>
                  <a:schemeClr val="accent1"/>
                </a:solidFill>
              </a:rPr>
              <a:t>ž</a:t>
            </a:r>
            <a:r>
              <a:rPr lang="hr-HR" sz="4800" dirty="0" smtClean="0">
                <a:solidFill>
                  <a:srgbClr val="00B0F0"/>
                </a:solidFill>
              </a:rPr>
              <a:t>b</a:t>
            </a:r>
            <a:r>
              <a:rPr lang="hr-HR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hr-HR" sz="4800" dirty="0" smtClean="0">
                <a:solidFill>
                  <a:srgbClr val="FF0000"/>
                </a:solidFill>
              </a:rPr>
              <a:t>t</a:t>
            </a:r>
            <a:r>
              <a:rPr lang="hr-HR" sz="4800" dirty="0" smtClean="0">
                <a:solidFill>
                  <a:srgbClr val="92D050"/>
                </a:solidFill>
              </a:rPr>
              <a:t>i</a:t>
            </a:r>
            <a:r>
              <a:rPr lang="hr-HR" sz="4800" dirty="0" smtClean="0">
                <a:solidFill>
                  <a:srgbClr val="002060"/>
                </a:solidFill>
              </a:rPr>
              <a:t>!</a:t>
            </a:r>
            <a:r>
              <a:rPr lang="hr-HR" sz="4800" dirty="0" smtClean="0">
                <a:solidFill>
                  <a:srgbClr val="FFC000"/>
                </a:solidFill>
              </a:rPr>
              <a:t> </a:t>
            </a:r>
            <a:endParaRPr lang="hr-HR" sz="48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Korisnik\Desktop\Tjedan mozga\Brain-Gym-Peopl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1643050"/>
            <a:ext cx="7072362" cy="46412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>
                <a:solidFill>
                  <a:srgbClr val="7030A0"/>
                </a:solidFill>
              </a:rPr>
              <a:t>1 !</a:t>
            </a:r>
            <a:endParaRPr lang="hr-HR" sz="4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Korisnik\Desktop\Tjedan mozga\studies_in_crap_brain_gym_for_business_brain_button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5544" y="1714488"/>
            <a:ext cx="3539540" cy="3357586"/>
          </a:xfrm>
          <a:prstGeom prst="rect">
            <a:avLst/>
          </a:prstGeom>
          <a:noFill/>
        </p:spPr>
      </p:pic>
      <p:pic>
        <p:nvPicPr>
          <p:cNvPr id="5123" name="Picture 3" descr="C:\Users\Korisnik\Desktop\Tjedan mozga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00240"/>
            <a:ext cx="467526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>
                <a:solidFill>
                  <a:srgbClr val="FFC000"/>
                </a:solidFill>
              </a:rPr>
              <a:t>2!</a:t>
            </a:r>
            <a:endParaRPr lang="hr-HR" sz="48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Korisnik\Desktop\Tjedan mozga\OT_BrainGym_ThinkingCap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3226199" cy="4525963"/>
          </a:xfrm>
          <a:prstGeom prst="rect">
            <a:avLst/>
          </a:prstGeom>
          <a:noFill/>
        </p:spPr>
      </p:pic>
      <p:pic>
        <p:nvPicPr>
          <p:cNvPr id="6147" name="Picture 3" descr="C:\Users\Korisnik\Desktop\Tjedan mozga\PA18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85992"/>
            <a:ext cx="4376734" cy="32825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itchFamily="34" charset="0"/>
              </a:rPr>
              <a:t>Bravo djeco! </a:t>
            </a:r>
            <a:endParaRPr lang="hr-HR" sz="4800" dirty="0">
              <a:solidFill>
                <a:schemeClr val="tx2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11267" name="Picture 3" descr="C:\Users\Korisnik\Desktop\Tjedan mozga\images (1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820416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>
                <a:solidFill>
                  <a:srgbClr val="FF0000"/>
                </a:solidFill>
              </a:rPr>
              <a:t>3!</a:t>
            </a:r>
            <a:endParaRPr lang="hr-HR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Korisnik\Desktop\Tjedan mozga\8form-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542168" cy="4643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381</TotalTime>
  <Words>76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Slide 1</vt:lpstr>
      <vt:lpstr>Ljudi vježbaju da bi bili jači</vt:lpstr>
      <vt:lpstr>I mozak možemo ojačati vježbanjem !</vt:lpstr>
      <vt:lpstr>Evo kako! </vt:lpstr>
      <vt:lpstr>Krenimo vježbati! </vt:lpstr>
      <vt:lpstr>1 !</vt:lpstr>
      <vt:lpstr>2!</vt:lpstr>
      <vt:lpstr>Bravo djeco! </vt:lpstr>
      <vt:lpstr>3!</vt:lpstr>
      <vt:lpstr>4!</vt:lpstr>
      <vt:lpstr>5!</vt:lpstr>
      <vt:lpstr>ODLIČNO! </vt:lpstr>
      <vt:lpstr>6 !</vt:lpstr>
      <vt:lpstr>7 !</vt:lpstr>
      <vt:lpstr>IZVRSNO!</vt:lpstr>
      <vt:lpstr>8 !</vt:lpstr>
      <vt:lpstr>Naš mozak je sada punooo JAČI!</vt:lpstr>
      <vt:lpstr>Uzmite malo vode 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VJEŽBA ZA MOZAK</dc:title>
  <dc:creator>Korisnik</dc:creator>
  <cp:lastModifiedBy>Korisnik</cp:lastModifiedBy>
  <cp:revision>46</cp:revision>
  <dcterms:created xsi:type="dcterms:W3CDTF">2013-03-09T19:12:00Z</dcterms:created>
  <dcterms:modified xsi:type="dcterms:W3CDTF">2013-03-10T16:30:26Z</dcterms:modified>
</cp:coreProperties>
</file>